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E65C3F0-5B39-4B9A-832F-7EAA030D1307}" type="datetimeFigureOut">
              <a:rPr lang="ru-RU" smtClean="0"/>
              <a:t>06.08.2012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4BC0EF-EF3F-4462-95DA-196AD92E27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Мон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712967" cy="6264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5805264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Клод Моне «Впечатление. Восход солнца»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3928" y="332656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1.Впечатление от картины</a:t>
            </a:r>
          </a:p>
          <a:p>
            <a:r>
              <a:rPr lang="ru-RU" sz="2000" b="1" i="1" dirty="0" smtClean="0"/>
              <a:t>2.Свое название</a:t>
            </a:r>
          </a:p>
          <a:p>
            <a:r>
              <a:rPr lang="ru-RU" sz="2000" b="1" i="1" dirty="0" smtClean="0"/>
              <a:t>3.Название автора (сравнить со своим)</a:t>
            </a:r>
          </a:p>
          <a:p>
            <a:r>
              <a:rPr lang="ru-RU" sz="2000" b="1" i="1" dirty="0" smtClean="0"/>
              <a:t>4.Особенности</a:t>
            </a:r>
            <a:endParaRPr lang="ru-RU" sz="2000" b="1" i="1" dirty="0"/>
          </a:p>
        </p:txBody>
      </p:sp>
      <p:pic>
        <p:nvPicPr>
          <p:cNvPr id="3" name="Рисунок 2" descr="Ренуар Нини в сад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1728192" cy="1944216"/>
          </a:xfrm>
          <a:prstGeom prst="rect">
            <a:avLst/>
          </a:prstGeom>
        </p:spPr>
      </p:pic>
      <p:pic>
        <p:nvPicPr>
          <p:cNvPr id="4" name="Рисунок 3" descr="Эдуард Мане Лодка-мастерск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429000"/>
            <a:ext cx="2160240" cy="1872208"/>
          </a:xfrm>
          <a:prstGeom prst="rect">
            <a:avLst/>
          </a:prstGeom>
        </p:spPr>
      </p:pic>
      <p:pic>
        <p:nvPicPr>
          <p:cNvPr id="5" name="Рисунок 4" descr="Эдгар Дега Звезд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772816"/>
            <a:ext cx="2088232" cy="2376264"/>
          </a:xfrm>
          <a:prstGeom prst="rect">
            <a:avLst/>
          </a:prstGeom>
        </p:spPr>
      </p:pic>
      <p:pic>
        <p:nvPicPr>
          <p:cNvPr id="6" name="Рисунок 5" descr="Камиль Писсаро Бульвар Монмартр в Париж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3717032"/>
            <a:ext cx="1944216" cy="19442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2420888"/>
            <a:ext cx="2296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Ренуар </a:t>
            </a:r>
          </a:p>
          <a:p>
            <a:r>
              <a:rPr lang="ru-RU" sz="2000" b="1" dirty="0" smtClean="0"/>
              <a:t>«</a:t>
            </a:r>
            <a:r>
              <a:rPr lang="ru-RU" sz="2000" b="1" dirty="0" err="1" smtClean="0"/>
              <a:t>Нини</a:t>
            </a:r>
            <a:r>
              <a:rPr lang="ru-RU" sz="2000" b="1" dirty="0" smtClean="0"/>
              <a:t> в саду»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5445224"/>
            <a:ext cx="4022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Эдуард Мане </a:t>
            </a:r>
          </a:p>
          <a:p>
            <a:r>
              <a:rPr lang="ru-RU" sz="2000" b="1" dirty="0" smtClean="0"/>
              <a:t>«Лодка-мастерская»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2276872"/>
            <a:ext cx="24272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Эдгар Дега «Звезда»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96136" y="5805264"/>
            <a:ext cx="3347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Камиль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Писсаро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«Бульвар Монмартр в Париже»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340768"/>
            <a:ext cx="92322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 smtClean="0"/>
              <a:t>Черты импрессионизма: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dirty="0" smtClean="0"/>
              <a:t>Изображены люди, быт, природа Франции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dirty="0" smtClean="0"/>
              <a:t>Широкая палитра красок, пастельные тона</a:t>
            </a:r>
          </a:p>
          <a:p>
            <a:pPr>
              <a:lnSpc>
                <a:spcPct val="200000"/>
              </a:lnSpc>
              <a:buFont typeface="Wingdings" pitchFamily="2" charset="2"/>
              <a:buChar char="v"/>
            </a:pPr>
            <a:r>
              <a:rPr lang="ru-RU" sz="2800" dirty="0" smtClean="0"/>
              <a:t>Отсутствие четких линий, расплывчатые образы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уд-кла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620688"/>
            <a:ext cx="4458816" cy="5472608"/>
          </a:xfrm>
          <a:prstGeom prst="rect">
            <a:avLst/>
          </a:prstGeom>
        </p:spPr>
      </p:pic>
      <p:pic>
        <p:nvPicPr>
          <p:cNvPr id="3" name="Рисунок 2" descr="худ-клас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908720"/>
            <a:ext cx="6588224" cy="5301208"/>
          </a:xfrm>
          <a:prstGeom prst="rect">
            <a:avLst/>
          </a:prstGeom>
        </p:spPr>
      </p:pic>
      <p:pic>
        <p:nvPicPr>
          <p:cNvPr id="4" name="Рисунок 3" descr="классика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836712"/>
            <a:ext cx="6827520" cy="530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988840"/>
            <a:ext cx="100876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Клод Дебюсси</a:t>
            </a:r>
          </a:p>
          <a:p>
            <a:endParaRPr lang="ru-RU" sz="3600" b="1" dirty="0" smtClean="0">
              <a:latin typeface="Arial Black" pitchFamily="34" charset="0"/>
            </a:endParaRPr>
          </a:p>
          <a:p>
            <a:r>
              <a:rPr lang="ru-RU" sz="2800" i="1" dirty="0" smtClean="0">
                <a:latin typeface="Arial Black" pitchFamily="34" charset="0"/>
              </a:rPr>
              <a:t>«ДЕВУШКА С ВОЛОСАМИ ЦВЕТА ЛЬНА»</a:t>
            </a:r>
            <a:endParaRPr lang="ru-RU" sz="2800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бюсс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404664"/>
            <a:ext cx="4392488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</TotalTime>
  <Words>76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Station</dc:creator>
  <cp:lastModifiedBy>Station</cp:lastModifiedBy>
  <cp:revision>5</cp:revision>
  <dcterms:created xsi:type="dcterms:W3CDTF">2012-08-06T15:43:22Z</dcterms:created>
  <dcterms:modified xsi:type="dcterms:W3CDTF">2012-08-06T16:29:40Z</dcterms:modified>
</cp:coreProperties>
</file>